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102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 userDrawn="1"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055FF6D4-D4D7-426A-98F7-170A3668379E}" type="datetime1">
              <a:rPr lang="en-US" smtClean="0"/>
              <a:pPr/>
              <a:t>7/10/13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 userDrawn="1"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3467CD6D-7520-4B34-A5A3-E8385FA3AFC6}" type="datetime1">
              <a:rPr lang="en-US" smtClean="0"/>
              <a:pPr/>
              <a:t>7/10/13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 userDrawn="1"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42295D47-465E-4A05-802B-049480555B6D}" type="datetime1">
              <a:rPr lang="en-US" smtClean="0"/>
              <a:pPr/>
              <a:t>7/10/13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 userDrawn="1"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64791DB0-D703-40B5-AE3D-532AFE0356D1}" type="datetime1">
              <a:rPr lang="en-US" smtClean="0"/>
              <a:pPr/>
              <a:t>7/10/13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 userDrawn="1"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 userDrawn="1"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 userDrawn="1"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 userDrawn="1"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F48C029-2200-4EB8-BDE8-5EE0E23571A6}" type="datetime1">
              <a:rPr lang="en-US" smtClean="0"/>
              <a:pPr/>
              <a:t>7/10/13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 userDrawn="1"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 userDrawn="1"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 userDrawn="1"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07E45A1C-C0DD-4ED6-B23E-A9D2DD110058}" type="datetime1">
              <a:rPr lang="en-US" smtClean="0"/>
              <a:pPr/>
              <a:t>7/10/13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 userDrawn="1"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A44C1B50-C580-4CB7-BA07-14C66C34B76D}" type="datetime1">
              <a:rPr lang="en-US" smtClean="0"/>
              <a:pPr/>
              <a:t>7/10/13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 userDrawn="1"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 userDrawn="1"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ED4F1D29-8BEE-49F3-AF49-7A09F617BF67}" type="datetime1">
              <a:rPr lang="en-US" smtClean="0"/>
              <a:pPr/>
              <a:t>7/10/13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 userDrawn="1"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 userDrawn="1"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 userDrawn="1"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7EB273CF-8910-423E-9890-FC81E25E5084}" type="datetime1">
              <a:rPr lang="en-US" smtClean="0"/>
              <a:pPr/>
              <a:t>7/10/13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C45A9071-CFF5-4E3B-B0AB-39782972E256}" type="datetime1">
              <a:rPr lang="en-US" smtClean="0"/>
              <a:pPr/>
              <a:t>7/10/13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53D8BD1F-DE98-4C29-8281-9EC9927620DF}" type="datetime1">
              <a:rPr lang="en-US" smtClean="0"/>
              <a:pPr/>
              <a:t>7/10/13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4EC5816F-D43D-40D1-9B38-E1A2C18F0972}" type="datetime1">
              <a:rPr lang="en-US" smtClean="0"/>
              <a:pPr/>
              <a:t>7/10/13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White Holes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Caleb 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144550"/>
      </p:ext>
    </p:extLst>
  </p:cSld>
  <p:clrMapOvr>
    <a:masterClrMapping/>
  </p:clrMapOvr>
  <p:transition xmlns:p14="http://schemas.microsoft.com/office/powerpoint/2010/main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-hole-white-ho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719455" cy="4210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zilx7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64" y="2353226"/>
            <a:ext cx="6003636" cy="4504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4754402"/>
      </p:ext>
    </p:extLst>
  </p:cSld>
  <p:clrMapOvr>
    <a:masterClrMapping/>
  </p:clrMapOvr>
  <p:transition xmlns:p14="http://schemas.microsoft.com/office/powerpoint/2010/main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private:var:folders:2r:bmcp2kmj5ql1dffcrkfvytm80000gp:T:TemporaryItems:6a00d8341bf67c53ef0133f318a75c970b-320wi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82" y="600363"/>
            <a:ext cx="6477000" cy="5634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9535587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-hol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88697"/>
      </p:ext>
    </p:extLst>
  </p:cSld>
  <p:clrMapOvr>
    <a:masterClrMapping/>
  </p:clrMapOvr>
  <p:transition xmlns:p14="http://schemas.microsoft.com/office/powerpoint/2010/main"/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Kilter.thmx</Template>
  <TotalTime>2</TotalTime>
  <Words>4</Words>
  <Application>Microsoft Macintosh PowerPoint</Application>
  <PresentationFormat>On-screen Show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Kilter</vt:lpstr>
      <vt:lpstr>White Holes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Holes</dc:title>
  <dc:creator>SAS SAS</dc:creator>
  <cp:lastModifiedBy>SAS SAS</cp:lastModifiedBy>
  <cp:revision>1</cp:revision>
  <dcterms:created xsi:type="dcterms:W3CDTF">2013-07-11T01:33:52Z</dcterms:created>
  <dcterms:modified xsi:type="dcterms:W3CDTF">2013-07-11T01:35:56Z</dcterms:modified>
</cp:coreProperties>
</file>